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3" r:id="rId4"/>
    <p:sldId id="258" r:id="rId5"/>
    <p:sldId id="259" r:id="rId6"/>
    <p:sldId id="260" r:id="rId7"/>
    <p:sldId id="265" r:id="rId8"/>
    <p:sldId id="267" r:id="rId9"/>
    <p:sldId id="277" r:id="rId10"/>
    <p:sldId id="27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2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9B05-E354-4663-AE9B-52FB54C98BEF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7728-49B8-40E4-8713-DB20859A7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21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9B05-E354-4663-AE9B-52FB54C98BEF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7728-49B8-40E4-8713-DB20859A7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651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9B05-E354-4663-AE9B-52FB54C98BEF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7728-49B8-40E4-8713-DB20859A7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144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9B05-E354-4663-AE9B-52FB54C98BEF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7728-49B8-40E4-8713-DB20859A7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316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9B05-E354-4663-AE9B-52FB54C98BEF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7728-49B8-40E4-8713-DB20859A7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867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9B05-E354-4663-AE9B-52FB54C98BEF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7728-49B8-40E4-8713-DB20859A7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760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9B05-E354-4663-AE9B-52FB54C98BEF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7728-49B8-40E4-8713-DB20859A7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951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9B05-E354-4663-AE9B-52FB54C98BEF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7728-49B8-40E4-8713-DB20859A7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749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9B05-E354-4663-AE9B-52FB54C98BEF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7728-49B8-40E4-8713-DB20859A7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0759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9B05-E354-4663-AE9B-52FB54C98BEF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7728-49B8-40E4-8713-DB20859A7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219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9B05-E354-4663-AE9B-52FB54C98BEF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7728-49B8-40E4-8713-DB20859A7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379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39B05-E354-4663-AE9B-52FB54C98BEF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C7728-49B8-40E4-8713-DB20859A7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35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rewalls.com/pic/201102/1600x1200/reWalls.com-22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9326" y="225631"/>
            <a:ext cx="1176931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Муниципальное автономное общеобразовательное учреждение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редняя общеобразовательная школа № 2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Имени Ю.А. Гагарина г.</a:t>
            </a:r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Курганинска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конкурс</a:t>
            </a:r>
          </a:p>
          <a:p>
            <a:pPr algn="ctr"/>
            <a:r>
              <a:rPr lang="ru-RU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«Лучшая  столовая школы»</a:t>
            </a:r>
            <a:endParaRPr lang="ru-RU" sz="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41" name="Picture 1" descr="D:\СОШ 2\ПИТАНИЕ 2015\Конкурс питание 2015 с флешки\столовая\DSC_024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0947" y="3255935"/>
            <a:ext cx="5121512" cy="3414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D:\СОШ 2\ПИТАНИЕ 2015\Конкурс питание 2015 с флешки\столовая\DSC_025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28622" y="3200401"/>
            <a:ext cx="5089358" cy="3392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0271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ewalls.com/pic/201102/1600x1200/reWalls.com-22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53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0772" y="147413"/>
            <a:ext cx="111304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Шеф – повар и повар столовой имеют профессиональное образование и стаж работы. Периодически проходят курсы повышения квалификации. 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3554" name="Picture 2" descr="G:\Питание краснодар\столовая\100D3100\DSC_00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38966" y="1523999"/>
            <a:ext cx="4021157" cy="4987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G:\Питание краснодар\столовая\100D3100\DSC_00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48553" y="1501671"/>
            <a:ext cx="4487916" cy="4935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471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ewalls.com/pic/201102/1600x1200/reWalls.com-22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3667" y="202775"/>
            <a:ext cx="103727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 2013 году в школе реализована программа </a:t>
            </a:r>
          </a:p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модернизации школьной столовой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198" name="Picture 6" descr="D:\СОШ 2\ПИТАНИЕ 2015\Конкурс питание 2015 с флешки\столовая\DSC_026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7168" y="3794236"/>
            <a:ext cx="4190750" cy="2793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 descr="D:\СОШ 2\ПИТАНИЕ 2015\Конкурс питание 2015 с флешки\столовая\DSC_026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17987" y="1354506"/>
            <a:ext cx="4398068" cy="2932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D:\СОШ 2\ПИТАНИЕ 2015\Конкурс питание 2015 с флешки\столовая\DSC_027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02377" y="3699642"/>
            <a:ext cx="4066484" cy="2710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D:\СОШ 2\ПИТАНИЕ 2015\Конкурс питание 2015 с флешки\столовая\DSC_024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8941" y="1458659"/>
            <a:ext cx="4483697" cy="298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683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ewalls.com/pic/201102/1600x1200/reWalls.com-22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7559" y="187008"/>
            <a:ext cx="110884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Школьная столовая рассчитана на 132 посадочных места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146" name="Picture 2" descr="D:\СОШ 2\ПИТАНИЕ 2015\Конкурс питание 2015 с флешки\столовая\DSC_024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8184" y="1928370"/>
            <a:ext cx="4433402" cy="2955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G:\Питание краснодар\столовая\DSC_024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87277" y="1906194"/>
            <a:ext cx="4450529" cy="2967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5" name="Picture 1" descr="D:\СОШ 2\ПИТАНИЕ 2015\Конкурс питание 2015 с флешки\столовая\IMG_530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46674" y="3539267"/>
            <a:ext cx="4943077" cy="3136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853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ewalls.com/pic/201102/1600x1200/reWalls.com-22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0" y="2102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66406" y="441452"/>
            <a:ext cx="93102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Главное преимущество нашей столовой – работа на сырье</a:t>
            </a:r>
            <a:endParaRPr lang="ru-RU" sz="4800" dirty="0"/>
          </a:p>
        </p:txBody>
      </p:sp>
      <p:pic>
        <p:nvPicPr>
          <p:cNvPr id="5121" name="Picture 1" descr="D:\СОШ 2\ПИТАНИЕ 2015\Конкурс питание 2015 с флешки\столовая\100D3100\DSC_00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3551" y="1902373"/>
            <a:ext cx="3342366" cy="4577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D:\СОШ 2\ПИТАНИЕ 2015\Конкурс питание 2015 с флешки\столовая\100D3100\DSC_00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73360" y="1912882"/>
            <a:ext cx="3635012" cy="4566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СОШ 2\ПИТАНИЕ 2015\Конкурс питание 2015 с флешки\столовая\100D3100\DSC_000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11243" y="2417379"/>
            <a:ext cx="4622299" cy="347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4637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ewalls.com/pic/201102/1600x1200/reWalls.com-22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9391" y="402671"/>
            <a:ext cx="1203260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Все цеха: овощной, мясной, 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</a:t>
            </a:r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орячий </a:t>
            </a:r>
          </a:p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комплектованы 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необходимым оборудованием </a:t>
            </a:r>
          </a:p>
          <a:p>
            <a:pPr algn="ctr"/>
            <a:endParaRPr lang="ru-RU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102" name="Picture 6" descr="D:\СОШ 2\ПИТАНИЕ 2015\Конкурс питание 2015 с флешки\столовая\DSC_02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21269" y="3775840"/>
            <a:ext cx="4418286" cy="294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D:\СОШ 2\ПИТАНИЕ 2015\Конкурс питание 2015 с флешки\столовая\DSC_026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37381" y="1755227"/>
            <a:ext cx="4516821" cy="3011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7" name="Picture 1" descr="D:\СОШ 2\ПИТАНИЕ 2015\Конкурс питание 2015 с флешки\столовая\DSC_026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6635" y="1717565"/>
            <a:ext cx="4526018" cy="3017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15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ewalls.com/pic/201102/1600x1200/reWalls.com-22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D:\СОШ 2\ПИТАНИЕ 2015\Конкурс питание 2015 с флешки\столовая\DSC_02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44912" y="300789"/>
            <a:ext cx="5412829" cy="4002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D:\СОШ 2\ПИТАНИЕ 2015\Конкурс питание 2015 с флешки\столовая\IMG_581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3601" y="689899"/>
            <a:ext cx="3798603" cy="528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СОШ 2\ПИТАНИЕ 2015\Конкурс питание 2015 с флешки\столовая\IMG_582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30481" y="3078471"/>
            <a:ext cx="5318235" cy="3374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45168" y="144378"/>
            <a:ext cx="112134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Техническое состояние производственных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и служебно-бытовых помещений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 соответствии с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СанПиН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3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ewalls.com/pic/201102/1600x1200/reWalls.com-22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0525" y="12680"/>
            <a:ext cx="99309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Губернаторская п</a:t>
            </a:r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рограмма </a:t>
            </a:r>
          </a:p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«Школьное молоко»</a:t>
            </a:r>
          </a:p>
        </p:txBody>
      </p:sp>
      <p:pic>
        <p:nvPicPr>
          <p:cNvPr id="4098" name="Picture 2" descr="http://www.arminfo.am/images/StandardImage/molok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0389" y="797510"/>
            <a:ext cx="2476500" cy="17145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everinfo.ru/uploads/posts/2013-12/1386754109_shkolnoe-moloko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12389" y="210207"/>
            <a:ext cx="2142992" cy="23332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E:\DCIM\100D5100\DSC_0699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6400" y="2780146"/>
            <a:ext cx="4738255" cy="290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5602" name="Picture 2" descr="D:\СОШ 2\ПИТАНИЕ 2015\Конкурс ПИТАНИЕ\фото питание\DSC_042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19988" y="2909455"/>
            <a:ext cx="6652219" cy="3622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961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ewalls.com/pic/201102/1600x1200/reWalls.com-22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0746" y="388891"/>
            <a:ext cx="112940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Среди родителей проводится</a:t>
            </a:r>
          </a:p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ольшая разъяснительная работа</a:t>
            </a:r>
          </a:p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</a:t>
            </a:r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 здоровому питанию детей 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Рисунок 3" descr="C:\Users\12\Desktop\мероприятия на конкурс\Лекторий о правильном питании\Фото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0221" y="2414165"/>
            <a:ext cx="4940989" cy="3702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Фото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60375" y="2605690"/>
            <a:ext cx="4791404" cy="3594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4001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ewalls.com/pic/201102/1600x1200/reWalls.com-22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3779" y="178676"/>
            <a:ext cx="116559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Среди учащихся проводится</a:t>
            </a: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пропагандистская работа</a:t>
            </a:r>
          </a:p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 здоровому питанию. 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9698" name="Picture 2" descr="G:\Питание краснодар\столовая\DSC_023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57" y="2375337"/>
            <a:ext cx="4370663" cy="3673365"/>
          </a:xfrm>
          <a:prstGeom prst="rect">
            <a:avLst/>
          </a:prstGeom>
          <a:noFill/>
        </p:spPr>
      </p:pic>
      <p:pic>
        <p:nvPicPr>
          <p:cNvPr id="29699" name="Picture 3" descr="G:\Питание краснодар\столовая\DSC_02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21464" y="3142593"/>
            <a:ext cx="4532587" cy="3021724"/>
          </a:xfrm>
          <a:prstGeom prst="rect">
            <a:avLst/>
          </a:prstGeom>
          <a:noFill/>
        </p:spPr>
      </p:pic>
      <p:pic>
        <p:nvPicPr>
          <p:cNvPr id="29700" name="Picture 4" descr="G:\Питание краснодар\столовая\DSC_024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34757" y="2225303"/>
            <a:ext cx="2596055" cy="4348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112</Words>
  <Application>Microsoft Office PowerPoint</Application>
  <PresentationFormat>Произвольный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Психолог</cp:lastModifiedBy>
  <cp:revision>101</cp:revision>
  <dcterms:created xsi:type="dcterms:W3CDTF">2014-10-30T17:42:00Z</dcterms:created>
  <dcterms:modified xsi:type="dcterms:W3CDTF">2021-10-28T07:29:40Z</dcterms:modified>
</cp:coreProperties>
</file>